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6"/>
  </p:sldMasterIdLst>
  <p:notesMasterIdLst>
    <p:notesMasterId r:id="rId8"/>
  </p:notesMasterIdLst>
  <p:handoutMasterIdLst>
    <p:handoutMasterId r:id="rId9"/>
  </p:handoutMasterIdLst>
  <p:sldIdLst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B201FB-42CB-42EC-80D7-AA071A43A1E0}" v="15" dt="2023-05-14T13:40:01.6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Sheehan" userId="S::brian.sheehan@incose.net::e52db18e-8e2b-42e6-90cd-ac196e5471ca" providerId="AD" clId="Web-{D4B201FB-42CB-42EC-80D7-AA071A43A1E0}"/>
    <pc:docChg chg="modSld">
      <pc:chgData name="Brian Sheehan" userId="S::brian.sheehan@incose.net::e52db18e-8e2b-42e6-90cd-ac196e5471ca" providerId="AD" clId="Web-{D4B201FB-42CB-42EC-80D7-AA071A43A1E0}" dt="2023-05-14T13:39:57.930" v="13" actId="20577"/>
      <pc:docMkLst>
        <pc:docMk/>
      </pc:docMkLst>
      <pc:sldChg chg="modSp">
        <pc:chgData name="Brian Sheehan" userId="S::brian.sheehan@incose.net::e52db18e-8e2b-42e6-90cd-ac196e5471ca" providerId="AD" clId="Web-{D4B201FB-42CB-42EC-80D7-AA071A43A1E0}" dt="2023-05-14T13:39:57.930" v="13" actId="20577"/>
        <pc:sldMkLst>
          <pc:docMk/>
          <pc:sldMk cId="163610202" sldId="257"/>
        </pc:sldMkLst>
        <pc:spChg chg="mod">
          <ac:chgData name="Brian Sheehan" userId="S::brian.sheehan@incose.net::e52db18e-8e2b-42e6-90cd-ac196e5471ca" providerId="AD" clId="Web-{D4B201FB-42CB-42EC-80D7-AA071A43A1E0}" dt="2023-05-14T13:39:57.930" v="13" actId="20577"/>
          <ac:spMkLst>
            <pc:docMk/>
            <pc:sldMk cId="163610202" sldId="257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8F90FEC-64E9-4060-A66D-0C37AB3C89C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BCD36F-7281-4418-8F64-DD5A4888AA3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07DD4-C943-4E5E-B856-3FFB2C97CFC8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E7B5B7-13F8-426B-93F2-BEF4F475E0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31B886-D11A-4367-8BC3-A7BC308528E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B8668A-45CD-4120-B7F4-1E1FA1953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65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69913-1CFC-43BE-AF79-A4739E82D278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2BD62-2542-49E1-A5D9-B6CF95F02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2278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12BD62-2542-49E1-A5D9-B6CF95F02CC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77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674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573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143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325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997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58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039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282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75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382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767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525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62BE237-7EA6-4B08-B193-531FFDEA6128}"/>
              </a:ext>
            </a:extLst>
          </p:cNvPr>
          <p:cNvSpPr/>
          <p:nvPr/>
        </p:nvSpPr>
        <p:spPr>
          <a:xfrm>
            <a:off x="5384801" y="1657350"/>
            <a:ext cx="6188075" cy="3352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1040" y="2054618"/>
            <a:ext cx="3251836" cy="2558264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5th Annual NEFWS</a:t>
            </a:r>
            <a:br>
              <a:rPr lang="en-US" sz="2000" dirty="0">
                <a:latin typeface="Arial Black" panose="020B0A04020102020204" pitchFamily="34" charset="0"/>
              </a:rPr>
            </a:b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NEW ENGLAND</a:t>
            </a:r>
            <a:br>
              <a:rPr lang="en-US" sz="2000" dirty="0">
                <a:latin typeface="Century Gothic" panose="020B0502020202020204" pitchFamily="34" charset="0"/>
              </a:rPr>
            </a:b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Fall Workshop</a:t>
            </a:r>
            <a:br>
              <a:rPr lang="en-US" sz="2000" dirty="0">
                <a:latin typeface="Century Gothic" panose="020B0502020202020204" pitchFamily="34" charset="0"/>
              </a:rPr>
            </a:b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UCONN Storrs, CT</a:t>
            </a:r>
            <a:br>
              <a:rPr lang="en-US" sz="2000" dirty="0">
                <a:solidFill>
                  <a:schemeClr val="accent1">
                    <a:lumMod val="50000"/>
                  </a:schemeClr>
                </a:solidFill>
                <a:latin typeface="Century Gothic"/>
              </a:rPr>
            </a:b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October 12-13, 2023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8A99B4D-ADEB-462E-9AF1-4FCE2CD44313}"/>
              </a:ext>
            </a:extLst>
          </p:cNvPr>
          <p:cNvCxnSpPr/>
          <p:nvPr/>
        </p:nvCxnSpPr>
        <p:spPr>
          <a:xfrm>
            <a:off x="5913120" y="1154545"/>
            <a:ext cx="0" cy="44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>
            <a:extLst>
              <a:ext uri="{FF2B5EF4-FFF2-40B4-BE49-F238E27FC236}">
                <a16:creationId xmlns:a16="http://schemas.microsoft.com/office/drawing/2014/main" id="{048C88AF-8EF0-4C5B-A005-6F65486318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087"/>
          <a:stretch/>
        </p:blipFill>
        <p:spPr bwMode="auto">
          <a:xfrm>
            <a:off x="120766" y="1602163"/>
            <a:ext cx="5609475" cy="351974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579ECCC-CB46-4685-A53E-D43AC093BB0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69073"/>
          <a:stretch/>
        </p:blipFill>
        <p:spPr>
          <a:xfrm>
            <a:off x="6096000" y="1848253"/>
            <a:ext cx="2087741" cy="3149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10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sisl xmlns:xsd="http://www.w3.org/2001/XMLSchema" xmlns:xsi="http://www.w3.org/2001/XMLSchema-instance" xmlns="http://www.boldonjames.com/2008/01/sie/internal/label" sislVersion="0" policy="4243b24e-c1ab-4b78-8e63-73a28760822a" origin="userSelected"/>
</file>

<file path=customXml/item3.xml><?xml version="1.0" encoding="utf-8"?>
<WrappedLabelHistory xmlns:xsd="http://www.w3.org/2001/XMLSchema" xmlns:xsi="http://www.w3.org/2001/XMLSchema-instance" xmlns="http://www.boldonjames.com/2016/02/Classifier/internal/wrappedLabelHistory">
  <Value>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0MjQzYjI0ZS1jMWFiLTRiNzgtOGU2My03M2EyODc2MDgyMmEiIG9yaWdpbj0idXNlclNlbGVjdGVkIiAvPjxVc2VyTmFtZT5CRUxDQU5BRFxycmFvPC9Vc2VyTmFtZT48RGF0ZVRpbWU+Ny8xMy8yMDIyIDM6NDg6MjEgQU08L0RhdGVUaW1lPjxMYWJlbFN0cmluZz5ObyBNYXJraW5nPC9MYWJlbFN0cmluZz48L2l0ZW0+PC9sYWJlbEhpc3Rvcnk+</Value>
</WrappedLabelHistory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7F64EC16331C469CADE556A78F5164" ma:contentTypeVersion="16" ma:contentTypeDescription="Create a new document." ma:contentTypeScope="" ma:versionID="df72b1018e51c0632030e22dc9d1049b">
  <xsd:schema xmlns:xsd="http://www.w3.org/2001/XMLSchema" xmlns:xs="http://www.w3.org/2001/XMLSchema" xmlns:p="http://schemas.microsoft.com/office/2006/metadata/properties" xmlns:ns2="f6c6cfb3-b82e-4e89-9daa-85bb95d1ff8e" xmlns:ns3="61f64738-9379-4519-82c0-6c78c0dc3722" targetNamespace="http://schemas.microsoft.com/office/2006/metadata/properties" ma:root="true" ma:fieldsID="22327443256b4b0437358558a5196140" ns2:_="" ns3:_="">
    <xsd:import namespace="f6c6cfb3-b82e-4e89-9daa-85bb95d1ff8e"/>
    <xsd:import namespace="61f64738-9379-4519-82c0-6c78c0dc37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c6cfb3-b82e-4e89-9daa-85bb95d1ff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a05bfa5e-0804-4ef2-ba09-c663ae3aeb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f64738-9379-4519-82c0-6c78c0dc3722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c888017d-69b2-4aff-a78e-a280fdff1dcf}" ma:internalName="TaxCatchAll" ma:showField="CatchAllData" ma:web="61f64738-9379-4519-82c0-6c78c0dc37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6c6cfb3-b82e-4e89-9daa-85bb95d1ff8e">
      <Terms xmlns="http://schemas.microsoft.com/office/infopath/2007/PartnerControls"/>
    </lcf76f155ced4ddcb4097134ff3c332f>
    <TaxCatchAll xmlns="61f64738-9379-4519-82c0-6c78c0dc3722" xsi:nil="true"/>
  </documentManagement>
</p:properties>
</file>

<file path=customXml/itemProps1.xml><?xml version="1.0" encoding="utf-8"?>
<ds:datastoreItem xmlns:ds="http://schemas.openxmlformats.org/officeDocument/2006/customXml" ds:itemID="{C954BAD4-B623-402D-B519-1B6E52793E3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009B9BF-C9B6-4E0E-A184-33A016DF8374}">
  <ds:schemaRefs>
    <ds:schemaRef ds:uri="http://www.w3.org/2001/XMLSchema"/>
    <ds:schemaRef ds:uri="http://www.boldonjames.com/2008/01/sie/internal/label"/>
  </ds:schemaRefs>
</ds:datastoreItem>
</file>

<file path=customXml/itemProps3.xml><?xml version="1.0" encoding="utf-8"?>
<ds:datastoreItem xmlns:ds="http://schemas.openxmlformats.org/officeDocument/2006/customXml" ds:itemID="{3A6108D8-2015-4AC5-A556-F23AE5F30FAF}">
  <ds:schemaRefs>
    <ds:schemaRef ds:uri="http://www.w3.org/2001/XMLSchema"/>
    <ds:schemaRef ds:uri="http://www.boldonjames.com/2016/02/Classifier/internal/wrappedLabelHistory"/>
  </ds:schemaRefs>
</ds:datastoreItem>
</file>

<file path=customXml/itemProps4.xml><?xml version="1.0" encoding="utf-8"?>
<ds:datastoreItem xmlns:ds="http://schemas.openxmlformats.org/officeDocument/2006/customXml" ds:itemID="{35689B4B-E6E3-4662-BAD2-CCF12FE039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c6cfb3-b82e-4e89-9daa-85bb95d1ff8e"/>
    <ds:schemaRef ds:uri="61f64738-9379-4519-82c0-6c78c0dc37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03D44084-55EA-4303-A9A8-D43F2A37FE29}">
  <ds:schemaRefs>
    <ds:schemaRef ds:uri="http://schemas.microsoft.com/office/2006/metadata/properties"/>
    <ds:schemaRef ds:uri="http://schemas.microsoft.com/office/infopath/2007/PartnerControls"/>
    <ds:schemaRef ds:uri="f6c6cfb3-b82e-4e89-9daa-85bb95d1ff8e"/>
    <ds:schemaRef ds:uri="61f64738-9379-4519-82c0-6c78c0dc372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</TotalTime>
  <Words>18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5th Annual NEFWS NEW ENGLAND Fall Workshop UCONN Storrs, CT October 12-13,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INCOSE NEW ENGLAND fall workshop @ University of Connecticut Storrs, CT, USA October 17 -18, 2019</dc:title>
  <dc:creator>Thompson, Amy</dc:creator>
  <cp:keywords/>
  <cp:lastModifiedBy>Rao, Raghothama Madhusudana</cp:lastModifiedBy>
  <cp:revision>28</cp:revision>
  <dcterms:created xsi:type="dcterms:W3CDTF">2019-09-12T01:06:39Z</dcterms:created>
  <dcterms:modified xsi:type="dcterms:W3CDTF">2023-05-14T13:40:01Z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46c93bec-328f-48bd-a849-566d486cfbdd</vt:lpwstr>
  </property>
  <property fmtid="{D5CDD505-2E9C-101B-9397-08002B2CF9AE}" pid="3" name="bjDocumentSecurityLabel">
    <vt:lpwstr>No Marking</vt:lpwstr>
  </property>
  <property fmtid="{D5CDD505-2E9C-101B-9397-08002B2CF9AE}" pid="4" name="bjSaver">
    <vt:lpwstr>1Fkv0hN9Gy6UHbzSPacKoYlSCuKqqauW</vt:lpwstr>
  </property>
  <property fmtid="{D5CDD505-2E9C-101B-9397-08002B2CF9AE}" pid="5" name="bjLabelHistoryID">
    <vt:lpwstr>{3A6108D8-2015-4AC5-A556-F23AE5F30FAF}</vt:lpwstr>
  </property>
  <property fmtid="{D5CDD505-2E9C-101B-9397-08002B2CF9AE}" pid="6" name="ContentTypeId">
    <vt:lpwstr>0x010100F07F64EC16331C469CADE556A78F5164</vt:lpwstr>
  </property>
  <property fmtid="{D5CDD505-2E9C-101B-9397-08002B2CF9AE}" pid="7" name="MediaServiceImageTags">
    <vt:lpwstr/>
  </property>
</Properties>
</file>