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29" autoAdjust="0"/>
    <p:restoredTop sz="91817" autoAdjust="0"/>
  </p:normalViewPr>
  <p:slideViewPr>
    <p:cSldViewPr snapToGrid="0">
      <p:cViewPr varScale="1">
        <p:scale>
          <a:sx n="85" d="100"/>
          <a:sy n="85" d="100"/>
        </p:scale>
        <p:origin x="8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Sheehan" userId="5dcd08746554acd5" providerId="LiveId" clId="{B40A3825-5CBF-4E73-A37E-4BD19EE7CB37}"/>
    <pc:docChg chg="undo custSel modSld modMainMaster">
      <pc:chgData name="Brian Sheehan" userId="5dcd08746554acd5" providerId="LiveId" clId="{B40A3825-5CBF-4E73-A37E-4BD19EE7CB37}" dt="2023-09-17T17:27:40.513" v="41" actId="404"/>
      <pc:docMkLst>
        <pc:docMk/>
      </pc:docMkLst>
      <pc:sldChg chg="modSp mod">
        <pc:chgData name="Brian Sheehan" userId="5dcd08746554acd5" providerId="LiveId" clId="{B40A3825-5CBF-4E73-A37E-4BD19EE7CB37}" dt="2023-09-17T17:26:53.693" v="40" actId="20577"/>
        <pc:sldMkLst>
          <pc:docMk/>
          <pc:sldMk cId="1913994878" sldId="258"/>
        </pc:sldMkLst>
        <pc:spChg chg="mod">
          <ac:chgData name="Brian Sheehan" userId="5dcd08746554acd5" providerId="LiveId" clId="{B40A3825-5CBF-4E73-A37E-4BD19EE7CB37}" dt="2023-09-17T17:26:53.693" v="40" actId="20577"/>
          <ac:spMkLst>
            <pc:docMk/>
            <pc:sldMk cId="1913994878" sldId="258"/>
            <ac:spMk id="6" creationId="{93F14045-F948-346D-D79C-CA648B8D106E}"/>
          </ac:spMkLst>
        </pc:spChg>
      </pc:sldChg>
      <pc:sldMasterChg chg="modSldLayout">
        <pc:chgData name="Brian Sheehan" userId="5dcd08746554acd5" providerId="LiveId" clId="{B40A3825-5CBF-4E73-A37E-4BD19EE7CB37}" dt="2023-09-17T17:27:40.513" v="41" actId="404"/>
        <pc:sldMasterMkLst>
          <pc:docMk/>
          <pc:sldMasterMk cId="0" sldId="2147483676"/>
        </pc:sldMasterMkLst>
        <pc:sldLayoutChg chg="modSp">
          <pc:chgData name="Brian Sheehan" userId="5dcd08746554acd5" providerId="LiveId" clId="{B40A3825-5CBF-4E73-A37E-4BD19EE7CB37}" dt="2023-09-17T17:27:40.513" v="41" actId="404"/>
          <pc:sldLayoutMkLst>
            <pc:docMk/>
            <pc:sldMasterMk cId="0" sldId="2147483676"/>
            <pc:sldLayoutMk cId="1888635106" sldId="2147484149"/>
          </pc:sldLayoutMkLst>
          <pc:spChg chg="mod">
            <ac:chgData name="Brian Sheehan" userId="5dcd08746554acd5" providerId="LiveId" clId="{B40A3825-5CBF-4E73-A37E-4BD19EE7CB37}" dt="2023-09-17T17:25:57.756" v="7" actId="404"/>
            <ac:spMkLst>
              <pc:docMk/>
              <pc:sldMasterMk cId="0" sldId="2147483676"/>
              <pc:sldLayoutMk cId="1888635106" sldId="2147484149"/>
              <ac:spMk id="2" creationId="{166D543D-305B-5DF0-29AB-9981E34121E5}"/>
            </ac:spMkLst>
          </pc:spChg>
          <pc:spChg chg="mod">
            <ac:chgData name="Brian Sheehan" userId="5dcd08746554acd5" providerId="LiveId" clId="{B40A3825-5CBF-4E73-A37E-4BD19EE7CB37}" dt="2023-09-17T17:27:40.513" v="41" actId="404"/>
            <ac:spMkLst>
              <pc:docMk/>
              <pc:sldMasterMk cId="0" sldId="2147483676"/>
              <pc:sldLayoutMk cId="1888635106" sldId="2147484149"/>
              <ac:spMk id="7" creationId="{F8566473-225B-F0DA-5B5D-6A1967E9A94D}"/>
            </ac:spMkLst>
          </pc:spChg>
          <pc:spChg chg="mod">
            <ac:chgData name="Brian Sheehan" userId="5dcd08746554acd5" providerId="LiveId" clId="{B40A3825-5CBF-4E73-A37E-4BD19EE7CB37}" dt="2023-09-17T17:27:40.513" v="41" actId="404"/>
            <ac:spMkLst>
              <pc:docMk/>
              <pc:sldMasterMk cId="0" sldId="2147483676"/>
              <pc:sldLayoutMk cId="1888635106" sldId="2147484149"/>
              <ac:spMk id="8" creationId="{B0874241-E4D4-9FEA-07A4-BBE05EF82972}"/>
            </ac:spMkLst>
          </pc:spChg>
          <pc:spChg chg="mod">
            <ac:chgData name="Brian Sheehan" userId="5dcd08746554acd5" providerId="LiveId" clId="{B40A3825-5CBF-4E73-A37E-4BD19EE7CB37}" dt="2023-09-17T17:27:40.513" v="41" actId="404"/>
            <ac:spMkLst>
              <pc:docMk/>
              <pc:sldMasterMk cId="0" sldId="2147483676"/>
              <pc:sldLayoutMk cId="1888635106" sldId="2147484149"/>
              <ac:spMk id="9" creationId="{C4293E38-55D5-DACE-D5BF-61F29C2F0768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72583C6-123A-B294-7916-3630F7F51F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258425F-8D34-0083-4440-3859CCCCB1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B591ED3-43F1-EBFC-2524-9984015CE5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F7C390F-CEB4-469C-4426-A6069F21CC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E371D0CB-3AB2-58AB-BE70-00F1F8EB63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12B55304-1DB5-5616-F84A-E0080461A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A2E39B2-E0B3-4A69-9458-9CD86AC5E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>
            <a:extLst>
              <a:ext uri="{FF2B5EF4-FFF2-40B4-BE49-F238E27FC236}">
                <a16:creationId xmlns:a16="http://schemas.microsoft.com/office/drawing/2014/main" id="{7F165A66-8ABB-ECE5-41F7-EFADCDABE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90600"/>
            <a:ext cx="121920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D6209E5B-0258-3F94-9576-93056CB887C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699875" y="6492875"/>
            <a:ext cx="3413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fld id="{F85721B1-6386-4D34-8B73-B21F0A5AF82D}" type="slidenum">
              <a:rPr lang="en-US" altLang="en-US" sz="10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41A80E-EA5E-A370-4E46-FDB90629B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66B05-2B86-ACF2-C4FB-59E2935D1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822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543D-305B-5DF0-29AB-9981E3412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5200" y="76200"/>
            <a:ext cx="5549153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poster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DA08D-E63A-B9D6-1325-8E55C217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89E851-66CD-9150-49E2-E3D27646281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215158" y="76199"/>
            <a:ext cx="2762250" cy="11429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 dirty="0"/>
              <a:t>Partner Organization Logo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8566473-225B-F0DA-5B5D-6A1967E9A9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873" y="1398588"/>
            <a:ext cx="3711855" cy="478705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Project Overview, Introduction</a:t>
            </a:r>
          </a:p>
          <a:p>
            <a:pPr lvl="1"/>
            <a:r>
              <a:rPr lang="en-US" dirty="0"/>
              <a:t>Figures</a:t>
            </a:r>
          </a:p>
          <a:p>
            <a:pPr lvl="2"/>
            <a:r>
              <a:rPr lang="en-US" dirty="0"/>
              <a:t>Tables</a:t>
            </a:r>
          </a:p>
          <a:p>
            <a:pPr lvl="3"/>
            <a:r>
              <a:rPr lang="en-US" dirty="0"/>
              <a:t>Pictures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0874241-E4D4-9FEA-07A4-BBE05EF829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802" y="1398585"/>
            <a:ext cx="3711855" cy="478705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Schedule, Planning Artifacts, Testing</a:t>
            </a:r>
          </a:p>
          <a:p>
            <a:pPr lvl="1"/>
            <a:r>
              <a:rPr lang="en-US" dirty="0"/>
              <a:t>Tables</a:t>
            </a:r>
          </a:p>
          <a:p>
            <a:pPr lvl="2"/>
            <a:r>
              <a:rPr lang="en-US" dirty="0"/>
              <a:t>Pictures</a:t>
            </a:r>
          </a:p>
          <a:p>
            <a:pPr lvl="3"/>
            <a:r>
              <a:rPr lang="en-US" dirty="0"/>
              <a:t>Figures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4293E38-55D5-DACE-D5BF-61F29C2F07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6732" y="1398585"/>
            <a:ext cx="3711855" cy="478705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Assumptions, Predictions, Deliverables, Results, Conclusions</a:t>
            </a:r>
          </a:p>
          <a:p>
            <a:pPr lvl="1"/>
            <a:r>
              <a:rPr lang="en-US" dirty="0"/>
              <a:t>Pictures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0AA840-F875-D06C-0220-3D2B611BD238}"/>
              </a:ext>
            </a:extLst>
          </p:cNvPr>
          <p:cNvCxnSpPr/>
          <p:nvPr userDrawn="1"/>
        </p:nvCxnSpPr>
        <p:spPr bwMode="auto">
          <a:xfrm flipV="1">
            <a:off x="4195483" y="1389620"/>
            <a:ext cx="0" cy="4867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6503DB-7714-FF31-4BAC-2EED2598ED7D}"/>
              </a:ext>
            </a:extLst>
          </p:cNvPr>
          <p:cNvCxnSpPr/>
          <p:nvPr userDrawn="1"/>
        </p:nvCxnSpPr>
        <p:spPr bwMode="auto">
          <a:xfrm flipV="1">
            <a:off x="8023417" y="1380651"/>
            <a:ext cx="0" cy="4867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351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6C03D5-F0F2-BCF8-4393-D708F58CAA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0C5603D-5F12-5B1B-5160-859599D056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3150" y="6423025"/>
            <a:ext cx="2381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FontTx/>
              <a:buChar char="•"/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Line 6">
            <a:extLst>
              <a:ext uri="{FF2B5EF4-FFF2-40B4-BE49-F238E27FC236}">
                <a16:creationId xmlns:a16="http://schemas.microsoft.com/office/drawing/2014/main" id="{C77FDFC7-3AD7-FB26-A45C-E6CCEDC650F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90600"/>
            <a:ext cx="121920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29428BB4-A012-ADD0-E60B-CAEF96B26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78306" y="76200"/>
            <a:ext cx="872265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597F400B-0F2F-F371-A0B1-F5465EC52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0563" y="6415088"/>
            <a:ext cx="3413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2FEE18FB-F96D-4C45-8D50-B22024D1CC40}" type="slidenum">
              <a:rPr lang="en-US" altLang="en-US" sz="1000" smtClean="0">
                <a:latin typeface="Arial" panose="020B0604020202020204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1ED93A6E-A620-2627-41E4-052CCB57B4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850563" y="6415088"/>
            <a:ext cx="184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US" altLang="en-US" sz="100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C4FBC5-466D-EA72-4C4F-DBFDB5ED804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3964" y="-107577"/>
            <a:ext cx="2975209" cy="14271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8" r:id="rId2"/>
    <p:sldLayoutId id="2147484149" r:id="rId3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ADF928-D4B8-F225-48FF-89F49210C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4235DE3-06FC-9A10-A60D-C656E49FEB8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F14045-F948-346D-D79C-CA648B8D10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B08149-B50B-9ECB-3E32-1F6379C50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320541E-7FDA-2C65-AE0B-AEE58BF97F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948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ogram_Schedule_-_Health and Ris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Program_Schedule_-_Health and Ris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gram_Schedule_-_Health and R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am_Schedule_-_Health and Ris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gram_Schedule_-_Health and Ris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am_Schedule_-_Health and Ris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am_Schedule_-_Health and Ri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am_Schedule_-_Health and Ri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am_Schedule_-_Health and Ri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7F64EC16331C469CADE556A78F5164" ma:contentTypeVersion="17" ma:contentTypeDescription="Create a new document." ma:contentTypeScope="" ma:versionID="2344fa10032dd1761fac35c1504e008d">
  <xsd:schema xmlns:xsd="http://www.w3.org/2001/XMLSchema" xmlns:xs="http://www.w3.org/2001/XMLSchema" xmlns:p="http://schemas.microsoft.com/office/2006/metadata/properties" xmlns:ns2="f6c6cfb3-b82e-4e89-9daa-85bb95d1ff8e" xmlns:ns3="61f64738-9379-4519-82c0-6c78c0dc3722" targetNamespace="http://schemas.microsoft.com/office/2006/metadata/properties" ma:root="true" ma:fieldsID="8b1d824e5a2fbeae5dae55d0ac1e618e" ns2:_="" ns3:_="">
    <xsd:import namespace="f6c6cfb3-b82e-4e89-9daa-85bb95d1ff8e"/>
    <xsd:import namespace="61f64738-9379-4519-82c0-6c78c0dc3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6cfb3-b82e-4e89-9daa-85bb95d1f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05bfa5e-0804-4ef2-ba09-c663ae3aeb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64738-9379-4519-82c0-6c78c0dc372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888017d-69b2-4aff-a78e-a280fdff1dcf}" ma:internalName="TaxCatchAll" ma:showField="CatchAllData" ma:web="61f64738-9379-4519-82c0-6c78c0dc37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0F8D44-F398-4A6A-B6BB-E5BF376CC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c6cfb3-b82e-4e89-9daa-85bb95d1ff8e"/>
    <ds:schemaRef ds:uri="61f64738-9379-4519-82c0-6c78c0dc3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C5CABE-93B1-483C-ADA1-37D4FDB22AE2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FDC120D-6F97-4865-A25A-CA2624675F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2005 Strategic Plan and Process</Template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Program_Schedule_-_Health and Risk</vt:lpstr>
      <vt:lpstr>PowerPoint Presentation</vt:lpstr>
    </vt:vector>
  </TitlesOfParts>
  <Company>Textron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2005 Strategic Plan</dc:title>
  <dc:creator>Jeff Williams</dc:creator>
  <cp:lastModifiedBy>Brian Sheehan</cp:lastModifiedBy>
  <cp:revision>154</cp:revision>
  <dcterms:created xsi:type="dcterms:W3CDTF">2005-02-09T03:44:46Z</dcterms:created>
  <dcterms:modified xsi:type="dcterms:W3CDTF">2023-09-17T17:28:06Z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cation Date">
    <vt:lpwstr>2005-02-15T00:00:00Z</vt:lpwstr>
  </property>
  <property fmtid="{D5CDD505-2E9C-101B-9397-08002B2CF9AE}" pid="3" name="Descriptive Title">
    <vt:lpwstr>2005 Strategic Plan and Process</vt:lpwstr>
  </property>
  <property fmtid="{D5CDD505-2E9C-101B-9397-08002B2CF9AE}" pid="4" name="Author(s)">
    <vt:lpwstr>Jeff Williams and Don Boyer</vt:lpwstr>
  </property>
  <property fmtid="{D5CDD505-2E9C-101B-9397-08002B2CF9AE}" pid="5" name="Short Description">
    <vt:lpwstr>Updated Strategic Plan and Process</vt:lpwstr>
  </property>
  <property fmtid="{D5CDD505-2E9C-101B-9397-08002B2CF9AE}" pid="6" name="Keywords0">
    <vt:lpwstr/>
  </property>
  <property fmtid="{D5CDD505-2E9C-101B-9397-08002B2CF9AE}" pid="7" name="MediaServiceImageTags">
    <vt:lpwstr/>
  </property>
  <property fmtid="{D5CDD505-2E9C-101B-9397-08002B2CF9AE}" pid="8" name="lcf76f155ced4ddcb4097134ff3c332f">
    <vt:lpwstr/>
  </property>
  <property fmtid="{D5CDD505-2E9C-101B-9397-08002B2CF9AE}" pid="9" name="TaxCatchAll">
    <vt:lpwstr/>
  </property>
</Properties>
</file>